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57" r:id="rId3"/>
    <p:sldId id="266" r:id="rId4"/>
    <p:sldId id="259" r:id="rId5"/>
    <p:sldId id="260" r:id="rId6"/>
    <p:sldId id="265" r:id="rId7"/>
    <p:sldId id="261" r:id="rId8"/>
    <p:sldId id="263" r:id="rId9"/>
    <p:sldId id="262" r:id="rId10"/>
  </p:sldIdLst>
  <p:sldSz cx="12192000" cy="6858000"/>
  <p:notesSz cx="6858000" cy="91440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26"/>
  </p:normalViewPr>
  <p:slideViewPr>
    <p:cSldViewPr snapToGrid="0" snapToObjects="1">
      <p:cViewPr varScale="1">
        <p:scale>
          <a:sx n="135" d="100"/>
          <a:sy n="135" d="100"/>
        </p:scale>
        <p:origin x="208" y="10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_tradnl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86772-4712-2640-B7AD-B692242C6984}" type="datetimeFigureOut">
              <a:rPr lang="es-ES_tradnl" smtClean="0"/>
              <a:t>6/2/24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0DC70-EF7F-9548-BBA2-8DEFDE50B1B2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11726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los estilos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86772-4712-2640-B7AD-B692242C6984}" type="datetimeFigureOut">
              <a:rPr lang="es-ES_tradnl" smtClean="0"/>
              <a:t>6/2/24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0DC70-EF7F-9548-BBA2-8DEFDE50B1B2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868958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_tradnl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los estilos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86772-4712-2640-B7AD-B692242C6984}" type="datetimeFigureOut">
              <a:rPr lang="es-ES_tradnl" smtClean="0"/>
              <a:t>6/2/24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0DC70-EF7F-9548-BBA2-8DEFDE50B1B2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344568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_tradnl" smtClean="0"/>
              <a:t>Haga clic para modificar los estilos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_tradnl" smtClean="0"/>
              <a:t>Haga clic para modificar los estilos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86772-4712-2640-B7AD-B692242C6984}" type="datetimeFigureOut">
              <a:rPr lang="es-ES_tradnl" smtClean="0"/>
              <a:t>6/2/24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0DC70-EF7F-9548-BBA2-8DEFDE50B1B2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2508006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_tradnl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los estilos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_tradnl" smtClean="0"/>
              <a:t>Haga clic para modificar los estilos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los estilos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_tradnl" smtClean="0"/>
              <a:t>Haga clic para modificar los estilos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86772-4712-2640-B7AD-B692242C6984}" type="datetimeFigureOut">
              <a:rPr lang="es-ES_tradnl" smtClean="0"/>
              <a:t>6/2/24</a:t>
            </a:fld>
            <a:endParaRPr lang="es-ES_tradn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0DC70-EF7F-9548-BBA2-8DEFDE50B1B2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88751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86772-4712-2640-B7AD-B692242C6984}" type="datetimeFigureOut">
              <a:rPr lang="es-ES_tradnl" smtClean="0"/>
              <a:t>6/2/24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0DC70-EF7F-9548-BBA2-8DEFDE50B1B2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15124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86772-4712-2640-B7AD-B692242C6984}" type="datetimeFigureOut">
              <a:rPr lang="es-ES_tradnl" smtClean="0"/>
              <a:t>6/2/24</a:t>
            </a:fld>
            <a:endParaRPr lang="es-ES_tradn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0DC70-EF7F-9548-BBA2-8DEFDE50B1B2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954869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_tradnl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los estilos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 smtClean="0"/>
              <a:t>Haga clic para modificar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86772-4712-2640-B7AD-B692242C6984}" type="datetimeFigureOut">
              <a:rPr lang="es-ES_tradnl" smtClean="0"/>
              <a:t>6/2/24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0DC70-EF7F-9548-BBA2-8DEFDE50B1B2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75424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_tradnl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 smtClean="0"/>
              <a:t>Haga clic para modificar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86772-4712-2640-B7AD-B692242C6984}" type="datetimeFigureOut">
              <a:rPr lang="es-ES_tradnl" smtClean="0"/>
              <a:t>6/2/24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0DC70-EF7F-9548-BBA2-8DEFDE50B1B2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29652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los estilos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86772-4712-2640-B7AD-B692242C6984}" type="datetimeFigureOut">
              <a:rPr lang="es-ES_tradnl" smtClean="0"/>
              <a:t>6/2/24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0DC70-EF7F-9548-BBA2-8DEFDE50B1B2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142053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_tradnl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los estilos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86772-4712-2640-B7AD-B692242C6984}" type="datetimeFigureOut">
              <a:rPr lang="es-ES_tradnl" smtClean="0"/>
              <a:t>6/2/24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0DC70-EF7F-9548-BBA2-8DEFDE50B1B2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85717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los estilos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386772-4712-2640-B7AD-B692242C6984}" type="datetimeFigureOut">
              <a:rPr lang="es-ES_tradnl" smtClean="0"/>
              <a:t>6/2/24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30DC70-EF7F-9548-BBA2-8DEFDE50B1B2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631631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806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6086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5500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4473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5500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7061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4547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0267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465007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2974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605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8470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6152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2465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339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9909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339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73275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0</Words>
  <Application>Microsoft Macintosh PowerPoint</Application>
  <PresentationFormat>Panorámica</PresentationFormat>
  <Paragraphs>0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Calibri</vt:lpstr>
      <vt:lpstr>Calibri Light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15.0041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Usuario de Microsoft Office</cp:lastModifiedBy>
  <cp:revision>5</cp:revision>
  <dcterms:created xsi:type="dcterms:W3CDTF">2024-02-06T20:12:19Z</dcterms:created>
  <dcterms:modified xsi:type="dcterms:W3CDTF">2024-02-06T21:02:43Z</dcterms:modified>
</cp:coreProperties>
</file>