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8" r:id="rId9"/>
    <p:sldId id="263" r:id="rId10"/>
    <p:sldId id="264" r:id="rId11"/>
    <p:sldId id="262" r:id="rId12"/>
    <p:sldId id="267" r:id="rId13"/>
    <p:sldId id="269" r:id="rId14"/>
    <p:sldId id="270" r:id="rId15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20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84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0D058-7E56-F446-9CDE-7133A9C8B579}" type="datetimeFigureOut">
              <a:rPr lang="es-ES_tradnl" smtClean="0"/>
              <a:t>21/11/23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49805-7F03-D74A-AE8D-1060256D181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65705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0D058-7E56-F446-9CDE-7133A9C8B579}" type="datetimeFigureOut">
              <a:rPr lang="es-ES_tradnl" smtClean="0"/>
              <a:t>21/11/23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49805-7F03-D74A-AE8D-1060256D181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3642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0D058-7E56-F446-9CDE-7133A9C8B579}" type="datetimeFigureOut">
              <a:rPr lang="es-ES_tradnl" smtClean="0"/>
              <a:t>21/11/23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49805-7F03-D74A-AE8D-1060256D181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47224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0D058-7E56-F446-9CDE-7133A9C8B579}" type="datetimeFigureOut">
              <a:rPr lang="es-ES_tradnl" smtClean="0"/>
              <a:t>21/11/23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49805-7F03-D74A-AE8D-1060256D181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0314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0D058-7E56-F446-9CDE-7133A9C8B579}" type="datetimeFigureOut">
              <a:rPr lang="es-ES_tradnl" smtClean="0"/>
              <a:t>21/11/23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49805-7F03-D74A-AE8D-1060256D181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66817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0D058-7E56-F446-9CDE-7133A9C8B579}" type="datetimeFigureOut">
              <a:rPr lang="es-ES_tradnl" smtClean="0"/>
              <a:t>21/11/23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49805-7F03-D74A-AE8D-1060256D181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69654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0D058-7E56-F446-9CDE-7133A9C8B579}" type="datetimeFigureOut">
              <a:rPr lang="es-ES_tradnl" smtClean="0"/>
              <a:t>21/11/23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49805-7F03-D74A-AE8D-1060256D181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84997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0D058-7E56-F446-9CDE-7133A9C8B579}" type="datetimeFigureOut">
              <a:rPr lang="es-ES_tradnl" smtClean="0"/>
              <a:t>21/11/23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49805-7F03-D74A-AE8D-1060256D181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5213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0D058-7E56-F446-9CDE-7133A9C8B579}" type="datetimeFigureOut">
              <a:rPr lang="es-ES_tradnl" smtClean="0"/>
              <a:t>21/11/23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49805-7F03-D74A-AE8D-1060256D181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65901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0D058-7E56-F446-9CDE-7133A9C8B579}" type="datetimeFigureOut">
              <a:rPr lang="es-ES_tradnl" smtClean="0"/>
              <a:t>21/11/23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49805-7F03-D74A-AE8D-1060256D181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83673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0D058-7E56-F446-9CDE-7133A9C8B579}" type="datetimeFigureOut">
              <a:rPr lang="es-ES_tradnl" smtClean="0"/>
              <a:t>21/11/23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49805-7F03-D74A-AE8D-1060256D181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89132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0D058-7E56-F446-9CDE-7133A9C8B579}" type="datetimeFigureOut">
              <a:rPr lang="es-ES_tradnl" smtClean="0"/>
              <a:t>21/11/23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49805-7F03-D74A-AE8D-1060256D181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55423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40" b="13408"/>
          <a:stretch/>
        </p:blipFill>
        <p:spPr>
          <a:xfrm>
            <a:off x="3729520" y="523982"/>
            <a:ext cx="4880615" cy="541448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6ECCCC19-8DFD-6959-5459-C0612835B6D3}"/>
              </a:ext>
            </a:extLst>
          </p:cNvPr>
          <p:cNvSpPr txBox="1"/>
          <p:nvPr/>
        </p:nvSpPr>
        <p:spPr>
          <a:xfrm>
            <a:off x="5691883" y="593846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rgbClr val="C00000"/>
                </a:solidFill>
              </a:rPr>
              <a:t>18 in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F65F872-F38C-7FE2-8217-869C5FB0BCD3}"/>
              </a:ext>
            </a:extLst>
          </p:cNvPr>
          <p:cNvSpPr txBox="1"/>
          <p:nvPr/>
        </p:nvSpPr>
        <p:spPr>
          <a:xfrm>
            <a:off x="0" y="339316"/>
            <a:ext cx="1564787" cy="369332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Poster / Afiche</a:t>
            </a:r>
          </a:p>
        </p:txBody>
      </p:sp>
    </p:spTree>
    <p:extLst>
      <p:ext uri="{BB962C8B-B14F-4D97-AF65-F5344CB8AC3E}">
        <p14:creationId xmlns:p14="http://schemas.microsoft.com/office/powerpoint/2010/main" val="287938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8" t="7790" r="16428" b="12660"/>
          <a:stretch/>
        </p:blipFill>
        <p:spPr>
          <a:xfrm>
            <a:off x="4356242" y="136842"/>
            <a:ext cx="3236359" cy="6584315"/>
          </a:xfr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B0AFCCF-E98D-CB01-71F1-F9481FDE088F}"/>
              </a:ext>
            </a:extLst>
          </p:cNvPr>
          <p:cNvSpPr txBox="1"/>
          <p:nvPr/>
        </p:nvSpPr>
        <p:spPr>
          <a:xfrm>
            <a:off x="0" y="339316"/>
            <a:ext cx="1922257" cy="369332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Wobbler / Dangler</a:t>
            </a:r>
          </a:p>
        </p:txBody>
      </p:sp>
    </p:spTree>
    <p:extLst>
      <p:ext uri="{BB962C8B-B14F-4D97-AF65-F5344CB8AC3E}">
        <p14:creationId xmlns:p14="http://schemas.microsoft.com/office/powerpoint/2010/main" val="1104032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2" t="7091" r="21522" b="15694"/>
          <a:stretch/>
        </p:blipFill>
        <p:spPr>
          <a:xfrm>
            <a:off x="3565133" y="145709"/>
            <a:ext cx="5342561" cy="6388656"/>
          </a:xfr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9959583-1494-47F1-BC59-9ACD984D3B15}"/>
              </a:ext>
            </a:extLst>
          </p:cNvPr>
          <p:cNvSpPr txBox="1"/>
          <p:nvPr/>
        </p:nvSpPr>
        <p:spPr>
          <a:xfrm>
            <a:off x="0" y="339316"/>
            <a:ext cx="1424237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Stopper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44D0EB8-C0F5-55D5-FBAD-CACF63B886C9}"/>
              </a:ext>
            </a:extLst>
          </p:cNvPr>
          <p:cNvSpPr txBox="1"/>
          <p:nvPr/>
        </p:nvSpPr>
        <p:spPr>
          <a:xfrm>
            <a:off x="6308333" y="6488668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rgbClr val="C00000"/>
                </a:solidFill>
              </a:rPr>
              <a:t>6.5 in</a:t>
            </a:r>
          </a:p>
        </p:txBody>
      </p:sp>
    </p:spTree>
    <p:extLst>
      <p:ext uri="{BB962C8B-B14F-4D97-AF65-F5344CB8AC3E}">
        <p14:creationId xmlns:p14="http://schemas.microsoft.com/office/powerpoint/2010/main" val="1210055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7" b="18473"/>
          <a:stretch/>
        </p:blipFill>
        <p:spPr>
          <a:xfrm>
            <a:off x="4171950" y="962024"/>
            <a:ext cx="5434064" cy="4629151"/>
          </a:xfr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526D7E64-8EA6-9BEB-DF4C-576A3ECE7D0F}"/>
              </a:ext>
            </a:extLst>
          </p:cNvPr>
          <p:cNvSpPr txBox="1"/>
          <p:nvPr/>
        </p:nvSpPr>
        <p:spPr>
          <a:xfrm>
            <a:off x="0" y="339316"/>
            <a:ext cx="1424237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Preciador</a:t>
            </a:r>
          </a:p>
        </p:txBody>
      </p:sp>
    </p:spTree>
    <p:extLst>
      <p:ext uri="{BB962C8B-B14F-4D97-AF65-F5344CB8AC3E}">
        <p14:creationId xmlns:p14="http://schemas.microsoft.com/office/powerpoint/2010/main" val="985129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5551694-E85C-E305-27A5-71B73C937725}"/>
              </a:ext>
            </a:extLst>
          </p:cNvPr>
          <p:cNvSpPr txBox="1"/>
          <p:nvPr/>
        </p:nvSpPr>
        <p:spPr>
          <a:xfrm>
            <a:off x="0" y="339316"/>
            <a:ext cx="1424237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Floor Sticker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28B330B-3FC4-4092-0672-62A84DB58A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39" t="10768" r="14957" b="11210"/>
          <a:stretch/>
        </p:blipFill>
        <p:spPr>
          <a:xfrm>
            <a:off x="3524035" y="1024847"/>
            <a:ext cx="5652361" cy="508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684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9" t="30211" r="5492" b="41218"/>
          <a:stretch/>
        </p:blipFill>
        <p:spPr>
          <a:xfrm>
            <a:off x="2123439" y="2585658"/>
            <a:ext cx="8715797" cy="1524005"/>
          </a:xfr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E8C33D17-45F9-6A06-2CE1-D08CC7DA468C}"/>
              </a:ext>
            </a:extLst>
          </p:cNvPr>
          <p:cNvSpPr txBox="1"/>
          <p:nvPr/>
        </p:nvSpPr>
        <p:spPr>
          <a:xfrm>
            <a:off x="0" y="339316"/>
            <a:ext cx="1424237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Shelfstrip</a:t>
            </a:r>
          </a:p>
        </p:txBody>
      </p:sp>
    </p:spTree>
    <p:extLst>
      <p:ext uri="{BB962C8B-B14F-4D97-AF65-F5344CB8AC3E}">
        <p14:creationId xmlns:p14="http://schemas.microsoft.com/office/powerpoint/2010/main" val="654033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35" b="18195"/>
          <a:stretch/>
        </p:blipFill>
        <p:spPr>
          <a:xfrm>
            <a:off x="544593" y="1335642"/>
            <a:ext cx="11102813" cy="4356242"/>
          </a:xfr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A1FAC6E-CF2B-4F43-8391-9B3882AC4CD6}"/>
              </a:ext>
            </a:extLst>
          </p:cNvPr>
          <p:cNvSpPr txBox="1"/>
          <p:nvPr/>
        </p:nvSpPr>
        <p:spPr>
          <a:xfrm>
            <a:off x="0" y="339316"/>
            <a:ext cx="1424237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Arco</a:t>
            </a:r>
          </a:p>
        </p:txBody>
      </p:sp>
    </p:spTree>
    <p:extLst>
      <p:ext uri="{BB962C8B-B14F-4D97-AF65-F5344CB8AC3E}">
        <p14:creationId xmlns:p14="http://schemas.microsoft.com/office/powerpoint/2010/main" val="1527897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33" b="6389"/>
          <a:stretch/>
        </p:blipFill>
        <p:spPr>
          <a:xfrm>
            <a:off x="3286903" y="173349"/>
            <a:ext cx="6166357" cy="6511302"/>
          </a:xfr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54FE2DE3-BBA4-0499-A7D0-82AB9D2F1227}"/>
              </a:ext>
            </a:extLst>
          </p:cNvPr>
          <p:cNvSpPr txBox="1"/>
          <p:nvPr/>
        </p:nvSpPr>
        <p:spPr>
          <a:xfrm>
            <a:off x="0" y="339316"/>
            <a:ext cx="1819275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Side panels</a:t>
            </a:r>
          </a:p>
        </p:txBody>
      </p:sp>
    </p:spTree>
    <p:extLst>
      <p:ext uri="{BB962C8B-B14F-4D97-AF65-F5344CB8AC3E}">
        <p14:creationId xmlns:p14="http://schemas.microsoft.com/office/powerpoint/2010/main" val="1922906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2468EA33-43C3-16F4-E972-EE16DE511320}"/>
              </a:ext>
            </a:extLst>
          </p:cNvPr>
          <p:cNvSpPr txBox="1"/>
          <p:nvPr/>
        </p:nvSpPr>
        <p:spPr>
          <a:xfrm>
            <a:off x="0" y="339316"/>
            <a:ext cx="1819275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Header 48 x 38 in</a:t>
            </a: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14C3035E-1D16-BB81-A554-CE0A1D1F16F4}"/>
              </a:ext>
            </a:extLst>
          </p:cNvPr>
          <p:cNvGrpSpPr/>
          <p:nvPr/>
        </p:nvGrpSpPr>
        <p:grpSpPr>
          <a:xfrm>
            <a:off x="2368513" y="339316"/>
            <a:ext cx="9460565" cy="6156734"/>
            <a:chOff x="2682839" y="1078800"/>
            <a:chExt cx="7222732" cy="4700400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8A0D523-5786-79FE-C05A-A8CC48D90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2839" y="1078800"/>
              <a:ext cx="7222732" cy="4700400"/>
            </a:xfrm>
            <a:prstGeom prst="rect">
              <a:avLst/>
            </a:prstGeom>
          </p:spPr>
        </p:pic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31DC8C6B-3972-F428-BCAF-7C47E4F54616}"/>
                </a:ext>
              </a:extLst>
            </p:cNvPr>
            <p:cNvSpPr/>
            <p:nvPr/>
          </p:nvSpPr>
          <p:spPr>
            <a:xfrm>
              <a:off x="2886075" y="1152525"/>
              <a:ext cx="1200150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723FCAD4-B230-1C39-23B6-E822C8B94451}"/>
                </a:ext>
              </a:extLst>
            </p:cNvPr>
            <p:cNvSpPr/>
            <p:nvPr/>
          </p:nvSpPr>
          <p:spPr>
            <a:xfrm>
              <a:off x="8324849" y="5191124"/>
              <a:ext cx="1580721" cy="5880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1589723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FD60DCF-76C3-33AF-C936-5684C6C507CF}"/>
              </a:ext>
            </a:extLst>
          </p:cNvPr>
          <p:cNvSpPr txBox="1"/>
          <p:nvPr/>
        </p:nvSpPr>
        <p:spPr>
          <a:xfrm>
            <a:off x="0" y="339316"/>
            <a:ext cx="1819275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Header 36 x 26 in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CA177345-17FA-B5D2-7E6C-7C667AD3A56E}"/>
              </a:ext>
            </a:extLst>
          </p:cNvPr>
          <p:cNvGrpSpPr/>
          <p:nvPr/>
        </p:nvGrpSpPr>
        <p:grpSpPr>
          <a:xfrm>
            <a:off x="2828926" y="523982"/>
            <a:ext cx="7315200" cy="5950935"/>
            <a:chOff x="2762251" y="546723"/>
            <a:chExt cx="7315200" cy="5950935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89E0D3F5-0F4F-F6B6-3760-05AFC9FB2C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62251" y="546723"/>
              <a:ext cx="7315200" cy="5950935"/>
            </a:xfrm>
            <a:prstGeom prst="rect">
              <a:avLst/>
            </a:prstGeom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E5DB6502-C56C-2EFD-907A-3BD46E4D15F7}"/>
                </a:ext>
              </a:extLst>
            </p:cNvPr>
            <p:cNvSpPr/>
            <p:nvPr/>
          </p:nvSpPr>
          <p:spPr>
            <a:xfrm>
              <a:off x="2847975" y="708648"/>
              <a:ext cx="1104900" cy="2629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ED9F0473-410D-01A3-A31E-DEA2B3114F90}"/>
                </a:ext>
              </a:extLst>
            </p:cNvPr>
            <p:cNvSpPr/>
            <p:nvPr/>
          </p:nvSpPr>
          <p:spPr>
            <a:xfrm>
              <a:off x="7562849" y="5838825"/>
              <a:ext cx="1866900" cy="4724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3655353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92" b="33310"/>
          <a:stretch/>
        </p:blipFill>
        <p:spPr>
          <a:xfrm>
            <a:off x="847725" y="1647825"/>
            <a:ext cx="10968745" cy="3562350"/>
          </a:xfr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3557099-1227-F2A4-0F99-BF251A22A2A3}"/>
              </a:ext>
            </a:extLst>
          </p:cNvPr>
          <p:cNvSpPr txBox="1"/>
          <p:nvPr/>
        </p:nvSpPr>
        <p:spPr>
          <a:xfrm>
            <a:off x="0" y="339316"/>
            <a:ext cx="1424237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End Cap</a:t>
            </a:r>
          </a:p>
        </p:txBody>
      </p:sp>
    </p:spTree>
    <p:extLst>
      <p:ext uri="{BB962C8B-B14F-4D97-AF65-F5344CB8AC3E}">
        <p14:creationId xmlns:p14="http://schemas.microsoft.com/office/powerpoint/2010/main" val="1908895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9AE14ECD-733D-22A5-E012-9E1484F82EAF}"/>
              </a:ext>
            </a:extLst>
          </p:cNvPr>
          <p:cNvSpPr txBox="1"/>
          <p:nvPr/>
        </p:nvSpPr>
        <p:spPr>
          <a:xfrm>
            <a:off x="0" y="339316"/>
            <a:ext cx="1424237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Mojito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4F27924C-51A1-05E1-EC29-204298D9DB0A}"/>
              </a:ext>
            </a:extLst>
          </p:cNvPr>
          <p:cNvGrpSpPr/>
          <p:nvPr/>
        </p:nvGrpSpPr>
        <p:grpSpPr>
          <a:xfrm>
            <a:off x="3026026" y="0"/>
            <a:ext cx="7244848" cy="6858000"/>
            <a:chOff x="2473576" y="0"/>
            <a:chExt cx="7244848" cy="6858000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0798C646-4994-C155-E85F-7A4E7E1F3D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73576" y="0"/>
              <a:ext cx="7244848" cy="6858000"/>
            </a:xfrm>
            <a:prstGeom prst="rect">
              <a:avLst/>
            </a:prstGeom>
          </p:spPr>
        </p:pic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7E6C7D58-E11C-B39C-9D92-7A859D850341}"/>
                </a:ext>
              </a:extLst>
            </p:cNvPr>
            <p:cNvSpPr/>
            <p:nvPr/>
          </p:nvSpPr>
          <p:spPr>
            <a:xfrm>
              <a:off x="3009900" y="85725"/>
              <a:ext cx="1190625" cy="3714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4D77B5FA-051B-70BD-E1F6-738031E1E431}"/>
                </a:ext>
              </a:extLst>
            </p:cNvPr>
            <p:cNvSpPr/>
            <p:nvPr/>
          </p:nvSpPr>
          <p:spPr>
            <a:xfrm>
              <a:off x="7267575" y="6019800"/>
              <a:ext cx="2333625" cy="838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3898128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9AE14ECD-733D-22A5-E012-9E1484F82EAF}"/>
              </a:ext>
            </a:extLst>
          </p:cNvPr>
          <p:cNvSpPr txBox="1"/>
          <p:nvPr/>
        </p:nvSpPr>
        <p:spPr>
          <a:xfrm>
            <a:off x="0" y="339316"/>
            <a:ext cx="2219218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Fighter Unit Medium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4AB45457-E6BB-0DD9-327F-A657A2C0E652}"/>
              </a:ext>
            </a:extLst>
          </p:cNvPr>
          <p:cNvGrpSpPr/>
          <p:nvPr/>
        </p:nvGrpSpPr>
        <p:grpSpPr>
          <a:xfrm>
            <a:off x="3348914" y="0"/>
            <a:ext cx="6295555" cy="6858000"/>
            <a:chOff x="3348914" y="0"/>
            <a:chExt cx="6295555" cy="6858000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3AE9B3F7-0488-49D3-CB6D-FE7ACE9D4B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8914" y="0"/>
              <a:ext cx="6295555" cy="6858000"/>
            </a:xfrm>
            <a:prstGeom prst="rect">
              <a:avLst/>
            </a:prstGeom>
          </p:spPr>
        </p:pic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FBFB94BA-B813-91A1-2EB8-30D2360D06E4}"/>
                </a:ext>
              </a:extLst>
            </p:cNvPr>
            <p:cNvSpPr/>
            <p:nvPr/>
          </p:nvSpPr>
          <p:spPr>
            <a:xfrm>
              <a:off x="3821987" y="339316"/>
              <a:ext cx="1119883" cy="533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AE134FC3-0A07-0782-507C-87C7D3D40800}"/>
                </a:ext>
              </a:extLst>
            </p:cNvPr>
            <p:cNvSpPr/>
            <p:nvPr/>
          </p:nvSpPr>
          <p:spPr>
            <a:xfrm>
              <a:off x="6647380" y="6010650"/>
              <a:ext cx="2997089" cy="8473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3872233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9AE14ECD-733D-22A5-E012-9E1484F82EAF}"/>
              </a:ext>
            </a:extLst>
          </p:cNvPr>
          <p:cNvSpPr txBox="1"/>
          <p:nvPr/>
        </p:nvSpPr>
        <p:spPr>
          <a:xfrm>
            <a:off x="0" y="339316"/>
            <a:ext cx="2219218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Fighter Unit Slim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760BD2F-936D-7ACB-D317-03EF4664E2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383" b="13558"/>
          <a:stretch/>
        </p:blipFill>
        <p:spPr>
          <a:xfrm>
            <a:off x="3413067" y="369332"/>
            <a:ext cx="5556272" cy="5928189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7A5C1A01-47D8-29D7-3580-2CCCFCD812DF}"/>
              </a:ext>
            </a:extLst>
          </p:cNvPr>
          <p:cNvSpPr/>
          <p:nvPr/>
        </p:nvSpPr>
        <p:spPr>
          <a:xfrm>
            <a:off x="3493214" y="369332"/>
            <a:ext cx="863029" cy="3393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389857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1517</TotalTime>
  <Words>37</Words>
  <Application>Microsoft Macintosh PowerPoint</Application>
  <PresentationFormat>Panorámica</PresentationFormat>
  <Paragraphs>16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Paloma Yañez Riquelme</cp:lastModifiedBy>
  <cp:revision>6</cp:revision>
  <dcterms:created xsi:type="dcterms:W3CDTF">2023-11-20T14:45:04Z</dcterms:created>
  <dcterms:modified xsi:type="dcterms:W3CDTF">2023-11-21T18:40:51Z</dcterms:modified>
</cp:coreProperties>
</file>