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4" r:id="rId9"/>
    <p:sldId id="261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/>
    <p:restoredTop sz="94740"/>
  </p:normalViewPr>
  <p:slideViewPr>
    <p:cSldViewPr snapToGrid="0" snapToObjects="1">
      <p:cViewPr varScale="1">
        <p:scale>
          <a:sx n="124" d="100"/>
          <a:sy n="124" d="100"/>
        </p:scale>
        <p:origin x="10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345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0126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919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060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791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009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907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2624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703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7468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7376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04BB3-1E28-734A-8EBB-4A44F2A6FC58}" type="datetimeFigureOut">
              <a:rPr lang="es-ES_tradnl" smtClean="0"/>
              <a:t>4/12/23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060A7-6ABA-664D-9242-14C5A8A08B3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7717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0" b="9064"/>
          <a:stretch/>
        </p:blipFill>
        <p:spPr>
          <a:xfrm>
            <a:off x="4212406" y="583058"/>
            <a:ext cx="4880615" cy="569188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964722F-4C31-72A7-2C5D-1FD67B5B0D1D}"/>
              </a:ext>
            </a:extLst>
          </p:cNvPr>
          <p:cNvSpPr txBox="1"/>
          <p:nvPr/>
        </p:nvSpPr>
        <p:spPr>
          <a:xfrm>
            <a:off x="0" y="339316"/>
            <a:ext cx="156478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Poster / Afiche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32361C-B13A-DF89-DC9E-AC8D6DC748B7}"/>
              </a:ext>
            </a:extLst>
          </p:cNvPr>
          <p:cNvSpPr txBox="1"/>
          <p:nvPr/>
        </p:nvSpPr>
        <p:spPr>
          <a:xfrm>
            <a:off x="6380843" y="619301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rgbClr val="C00000"/>
                </a:solidFill>
              </a:rPr>
              <a:t>18 in</a:t>
            </a:r>
          </a:p>
        </p:txBody>
      </p:sp>
    </p:spTree>
    <p:extLst>
      <p:ext uri="{BB962C8B-B14F-4D97-AF65-F5344CB8AC3E}">
        <p14:creationId xmlns:p14="http://schemas.microsoft.com/office/powerpoint/2010/main" val="83857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7943" b="12023"/>
          <a:stretch/>
        </p:blipFill>
        <p:spPr>
          <a:xfrm>
            <a:off x="4222678" y="544530"/>
            <a:ext cx="3323531" cy="5486400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848E2A5-47B5-D657-0555-D8A6FC7F02F9}"/>
              </a:ext>
            </a:extLst>
          </p:cNvPr>
          <p:cNvSpPr txBox="1"/>
          <p:nvPr/>
        </p:nvSpPr>
        <p:spPr>
          <a:xfrm>
            <a:off x="0" y="339316"/>
            <a:ext cx="192225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Wobbler / Dangler</a:t>
            </a:r>
          </a:p>
        </p:txBody>
      </p:sp>
    </p:spTree>
    <p:extLst>
      <p:ext uri="{BB962C8B-B14F-4D97-AF65-F5344CB8AC3E}">
        <p14:creationId xmlns:p14="http://schemas.microsoft.com/office/powerpoint/2010/main" val="2199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081B451-C156-4366-36D4-5F5AE1D69AC4}"/>
              </a:ext>
            </a:extLst>
          </p:cNvPr>
          <p:cNvSpPr txBox="1"/>
          <p:nvPr/>
        </p:nvSpPr>
        <p:spPr>
          <a:xfrm>
            <a:off x="0" y="339316"/>
            <a:ext cx="153196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Shelf Strip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74B3A13-2B1E-B19F-A6DD-D85E972A0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1" t="24761" b="40902"/>
          <a:stretch/>
        </p:blipFill>
        <p:spPr>
          <a:xfrm>
            <a:off x="1448656" y="2712377"/>
            <a:ext cx="10354887" cy="201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9" t="24193" r="23627"/>
          <a:stretch/>
        </p:blipFill>
        <p:spPr>
          <a:xfrm>
            <a:off x="3164441" y="486599"/>
            <a:ext cx="6298058" cy="6076708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F0C127F-0256-4127-49D8-6EF759CA90C4}"/>
              </a:ext>
            </a:extLst>
          </p:cNvPr>
          <p:cNvSpPr txBox="1"/>
          <p:nvPr/>
        </p:nvSpPr>
        <p:spPr>
          <a:xfrm>
            <a:off x="0" y="339316"/>
            <a:ext cx="153196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Floor sticker</a:t>
            </a:r>
          </a:p>
        </p:txBody>
      </p:sp>
    </p:spTree>
    <p:extLst>
      <p:ext uri="{BB962C8B-B14F-4D97-AF65-F5344CB8AC3E}">
        <p14:creationId xmlns:p14="http://schemas.microsoft.com/office/powerpoint/2010/main" val="631712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4" b="16404"/>
          <a:stretch/>
        </p:blipFill>
        <p:spPr>
          <a:xfrm>
            <a:off x="3750348" y="1366463"/>
            <a:ext cx="5433391" cy="4798032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1F069C8-3CC2-ABC5-710E-45668EE51B3D}"/>
              </a:ext>
            </a:extLst>
          </p:cNvPr>
          <p:cNvSpPr txBox="1"/>
          <p:nvPr/>
        </p:nvSpPr>
        <p:spPr>
          <a:xfrm>
            <a:off x="0" y="339316"/>
            <a:ext cx="153196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Price talker</a:t>
            </a:r>
          </a:p>
        </p:txBody>
      </p:sp>
    </p:spTree>
    <p:extLst>
      <p:ext uri="{BB962C8B-B14F-4D97-AF65-F5344CB8AC3E}">
        <p14:creationId xmlns:p14="http://schemas.microsoft.com/office/powerpoint/2010/main" val="675100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t="7640" r="23832" b="13258"/>
          <a:stretch/>
        </p:blipFill>
        <p:spPr>
          <a:xfrm>
            <a:off x="4027469" y="595901"/>
            <a:ext cx="4639152" cy="5845996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1FAFE8C-768E-887E-274D-A44E012CB665}"/>
              </a:ext>
            </a:extLst>
          </p:cNvPr>
          <p:cNvSpPr txBox="1"/>
          <p:nvPr/>
        </p:nvSpPr>
        <p:spPr>
          <a:xfrm>
            <a:off x="0" y="339316"/>
            <a:ext cx="153196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Stopper</a:t>
            </a:r>
          </a:p>
        </p:txBody>
      </p:sp>
    </p:spTree>
    <p:extLst>
      <p:ext uri="{BB962C8B-B14F-4D97-AF65-F5344CB8AC3E}">
        <p14:creationId xmlns:p14="http://schemas.microsoft.com/office/powerpoint/2010/main" val="173639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1" b="34021"/>
          <a:stretch/>
        </p:blipFill>
        <p:spPr>
          <a:xfrm>
            <a:off x="585626" y="1756882"/>
            <a:ext cx="11305879" cy="3616502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E3D254E-595F-EB63-2261-CC96779ED132}"/>
              </a:ext>
            </a:extLst>
          </p:cNvPr>
          <p:cNvSpPr txBox="1"/>
          <p:nvPr/>
        </p:nvSpPr>
        <p:spPr>
          <a:xfrm>
            <a:off x="0" y="339316"/>
            <a:ext cx="153196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End Cap</a:t>
            </a:r>
          </a:p>
        </p:txBody>
      </p:sp>
    </p:spTree>
    <p:extLst>
      <p:ext uri="{BB962C8B-B14F-4D97-AF65-F5344CB8AC3E}">
        <p14:creationId xmlns:p14="http://schemas.microsoft.com/office/powerpoint/2010/main" val="1500310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62" b="19452"/>
          <a:stretch/>
        </p:blipFill>
        <p:spPr>
          <a:xfrm>
            <a:off x="575353" y="1699835"/>
            <a:ext cx="10569826" cy="4002322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40A37CD-4102-7C2E-D181-854F06A5F948}"/>
              </a:ext>
            </a:extLst>
          </p:cNvPr>
          <p:cNvSpPr txBox="1"/>
          <p:nvPr/>
        </p:nvSpPr>
        <p:spPr>
          <a:xfrm>
            <a:off x="0" y="339316"/>
            <a:ext cx="153196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Arco</a:t>
            </a:r>
          </a:p>
        </p:txBody>
      </p:sp>
    </p:spTree>
    <p:extLst>
      <p:ext uri="{BB962C8B-B14F-4D97-AF65-F5344CB8AC3E}">
        <p14:creationId xmlns:p14="http://schemas.microsoft.com/office/powerpoint/2010/main" val="211334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2"/>
          <a:stretch/>
        </p:blipFill>
        <p:spPr>
          <a:xfrm>
            <a:off x="3441843" y="986050"/>
            <a:ext cx="6766162" cy="5389064"/>
          </a:xfr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512536A-7AC0-72D2-A33B-2A437057620C}"/>
              </a:ext>
            </a:extLst>
          </p:cNvPr>
          <p:cNvSpPr txBox="1"/>
          <p:nvPr/>
        </p:nvSpPr>
        <p:spPr>
          <a:xfrm>
            <a:off x="0" y="339316"/>
            <a:ext cx="23836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Header 36 x 26 in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AE52BD9-296B-9FC7-ED8F-FDC1CE44D70F}"/>
              </a:ext>
            </a:extLst>
          </p:cNvPr>
          <p:cNvSpPr/>
          <p:nvPr/>
        </p:nvSpPr>
        <p:spPr>
          <a:xfrm>
            <a:off x="7962472" y="5784350"/>
            <a:ext cx="1510301" cy="452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3004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r="22994"/>
          <a:stretch/>
        </p:blipFill>
        <p:spPr>
          <a:xfrm>
            <a:off x="2681555" y="1160980"/>
            <a:ext cx="6472720" cy="5033807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36DCA30-447F-406A-CF45-73FCE545C01A}"/>
              </a:ext>
            </a:extLst>
          </p:cNvPr>
          <p:cNvSpPr txBox="1"/>
          <p:nvPr/>
        </p:nvSpPr>
        <p:spPr>
          <a:xfrm>
            <a:off x="0" y="339316"/>
            <a:ext cx="23836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Header 48 x 38 in</a:t>
            </a:r>
          </a:p>
        </p:txBody>
      </p:sp>
    </p:spTree>
    <p:extLst>
      <p:ext uri="{BB962C8B-B14F-4D97-AF65-F5344CB8AC3E}">
        <p14:creationId xmlns:p14="http://schemas.microsoft.com/office/powerpoint/2010/main" val="1644721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6" b="6367"/>
          <a:stretch/>
        </p:blipFill>
        <p:spPr>
          <a:xfrm>
            <a:off x="3391678" y="708916"/>
            <a:ext cx="5408643" cy="5661061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6690C50-7D87-E89D-7AB4-D89DC92456E9}"/>
              </a:ext>
            </a:extLst>
          </p:cNvPr>
          <p:cNvSpPr txBox="1"/>
          <p:nvPr/>
        </p:nvSpPr>
        <p:spPr>
          <a:xfrm>
            <a:off x="0" y="339316"/>
            <a:ext cx="23836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Side panel</a:t>
            </a:r>
          </a:p>
        </p:txBody>
      </p:sp>
    </p:spTree>
    <p:extLst>
      <p:ext uri="{BB962C8B-B14F-4D97-AF65-F5344CB8AC3E}">
        <p14:creationId xmlns:p14="http://schemas.microsoft.com/office/powerpoint/2010/main" val="2114551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t="3895" r="23293"/>
          <a:stretch/>
        </p:blipFill>
        <p:spPr>
          <a:xfrm>
            <a:off x="3568556" y="267128"/>
            <a:ext cx="5054887" cy="6590872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3F28DF-8383-D58F-6669-521D7A5C5FED}"/>
              </a:ext>
            </a:extLst>
          </p:cNvPr>
          <p:cNvSpPr txBox="1"/>
          <p:nvPr/>
        </p:nvSpPr>
        <p:spPr>
          <a:xfrm>
            <a:off x="0" y="339316"/>
            <a:ext cx="23836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Mojito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71B594C-B93A-0434-141F-89407170612D}"/>
              </a:ext>
            </a:extLst>
          </p:cNvPr>
          <p:cNvSpPr/>
          <p:nvPr/>
        </p:nvSpPr>
        <p:spPr>
          <a:xfrm>
            <a:off x="3568556" y="195478"/>
            <a:ext cx="1243173" cy="287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7758C6B-6E4A-84CD-D0E8-D7A65569C009}"/>
              </a:ext>
            </a:extLst>
          </p:cNvPr>
          <p:cNvSpPr/>
          <p:nvPr/>
        </p:nvSpPr>
        <p:spPr>
          <a:xfrm>
            <a:off x="7863155" y="6010650"/>
            <a:ext cx="869880" cy="847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907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63F28DF-8383-D58F-6669-521D7A5C5FED}"/>
              </a:ext>
            </a:extLst>
          </p:cNvPr>
          <p:cNvSpPr txBox="1"/>
          <p:nvPr/>
        </p:nvSpPr>
        <p:spPr>
          <a:xfrm>
            <a:off x="0" y="339316"/>
            <a:ext cx="23836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Figther Unit Slim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F45EB85-BA62-11A1-0667-65BB05F36D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959"/>
          <a:stretch/>
        </p:blipFill>
        <p:spPr>
          <a:xfrm>
            <a:off x="3248680" y="102742"/>
            <a:ext cx="7095559" cy="675525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AD608A-4A85-F232-26CE-43398F970F41}"/>
              </a:ext>
            </a:extLst>
          </p:cNvPr>
          <p:cNvSpPr/>
          <p:nvPr/>
        </p:nvSpPr>
        <p:spPr>
          <a:xfrm>
            <a:off x="3359649" y="174661"/>
            <a:ext cx="760288" cy="297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9090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63F28DF-8383-D58F-6669-521D7A5C5FED}"/>
              </a:ext>
            </a:extLst>
          </p:cNvPr>
          <p:cNvSpPr txBox="1"/>
          <p:nvPr/>
        </p:nvSpPr>
        <p:spPr>
          <a:xfrm>
            <a:off x="0" y="339316"/>
            <a:ext cx="23836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Figther Unit Medium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9AFED68-2A1D-770F-C3D7-2DE18D95B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222" y="0"/>
            <a:ext cx="6295555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8AC064A-E128-BF36-073B-EA0922E04A31}"/>
              </a:ext>
            </a:extLst>
          </p:cNvPr>
          <p:cNvSpPr/>
          <p:nvPr/>
        </p:nvSpPr>
        <p:spPr>
          <a:xfrm>
            <a:off x="3390472" y="339316"/>
            <a:ext cx="1171254" cy="51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EB5E684-E2B4-6C18-9B39-3D0270403A0A}"/>
              </a:ext>
            </a:extLst>
          </p:cNvPr>
          <p:cNvSpPr/>
          <p:nvPr/>
        </p:nvSpPr>
        <p:spPr>
          <a:xfrm>
            <a:off x="6349429" y="6020925"/>
            <a:ext cx="2894348" cy="837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2577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37</Words>
  <Application>Microsoft Macintosh PowerPoint</Application>
  <PresentationFormat>Panorámica</PresentationFormat>
  <Paragraphs>15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Paloma Yañez Riquelme</cp:lastModifiedBy>
  <cp:revision>10</cp:revision>
  <dcterms:created xsi:type="dcterms:W3CDTF">2023-11-24T01:17:34Z</dcterms:created>
  <dcterms:modified xsi:type="dcterms:W3CDTF">2023-12-04T23:06:50Z</dcterms:modified>
</cp:coreProperties>
</file>