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7"/>
    <p:restoredTop sz="94662"/>
  </p:normalViewPr>
  <p:slideViewPr>
    <p:cSldViewPr snapToGrid="0" snapToObjects="1">
      <p:cViewPr varScale="1">
        <p:scale>
          <a:sx n="129" d="100"/>
          <a:sy n="129" d="100"/>
        </p:scale>
        <p:origin x="240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35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884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683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051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5412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126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127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455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752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728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9CFC1-671B-864E-8E72-1D694DCA92F9}" type="datetimeFigureOut">
              <a:rPr lang="es-ES_tradnl" smtClean="0"/>
              <a:t>28/11/23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8F695-F7E7-7543-AB39-DCE02D6B7E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330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0" b="9064"/>
          <a:stretch/>
        </p:blipFill>
        <p:spPr>
          <a:xfrm>
            <a:off x="3933095" y="593332"/>
            <a:ext cx="4880615" cy="56713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A8E3EDE-FC38-5681-058A-66573219C637}"/>
              </a:ext>
            </a:extLst>
          </p:cNvPr>
          <p:cNvSpPr txBox="1"/>
          <p:nvPr/>
        </p:nvSpPr>
        <p:spPr>
          <a:xfrm>
            <a:off x="0" y="339316"/>
            <a:ext cx="156478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Poster / Afiche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1107DD-4FCC-F486-4273-0C800DDDF3F2}"/>
              </a:ext>
            </a:extLst>
          </p:cNvPr>
          <p:cNvSpPr txBox="1"/>
          <p:nvPr/>
        </p:nvSpPr>
        <p:spPr>
          <a:xfrm>
            <a:off x="5829663" y="626466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rgbClr val="C00000"/>
                </a:solidFill>
              </a:rPr>
              <a:t>18 in</a:t>
            </a:r>
          </a:p>
        </p:txBody>
      </p:sp>
    </p:spTree>
    <p:extLst>
      <p:ext uri="{BB962C8B-B14F-4D97-AF65-F5344CB8AC3E}">
        <p14:creationId xmlns:p14="http://schemas.microsoft.com/office/powerpoint/2010/main" val="91089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14DABE-F678-6DE6-E76D-C03F1AE9E9B7}"/>
              </a:ext>
            </a:extLst>
          </p:cNvPr>
          <p:cNvSpPr txBox="1"/>
          <p:nvPr/>
        </p:nvSpPr>
        <p:spPr>
          <a:xfrm>
            <a:off x="0" y="339316"/>
            <a:ext cx="192225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Dangler / Wobbler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7057D77B-0ECE-540B-BDB5-687402997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319" b="12248"/>
          <a:stretch/>
        </p:blipFill>
        <p:spPr>
          <a:xfrm>
            <a:off x="4075429" y="94591"/>
            <a:ext cx="4041142" cy="6454453"/>
          </a:xfrm>
        </p:spPr>
      </p:pic>
    </p:spTree>
    <p:extLst>
      <p:ext uri="{BB962C8B-B14F-4D97-AF65-F5344CB8AC3E}">
        <p14:creationId xmlns:p14="http://schemas.microsoft.com/office/powerpoint/2010/main" val="211901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14DABE-F678-6DE6-E76D-C03F1AE9E9B7}"/>
              </a:ext>
            </a:extLst>
          </p:cNvPr>
          <p:cNvSpPr txBox="1"/>
          <p:nvPr/>
        </p:nvSpPr>
        <p:spPr>
          <a:xfrm>
            <a:off x="0" y="339316"/>
            <a:ext cx="1922257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Dangler / Wobbler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4C047E2-488F-2377-50C9-EC689AE8B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6" t="28221" r="6100" b="43608"/>
          <a:stretch/>
        </p:blipFill>
        <p:spPr>
          <a:xfrm>
            <a:off x="515007" y="2848304"/>
            <a:ext cx="11430546" cy="196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7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t="8240" r="24831" b="13258"/>
          <a:stretch/>
        </p:blipFill>
        <p:spPr>
          <a:xfrm>
            <a:off x="3319760" y="523982"/>
            <a:ext cx="4869951" cy="6178823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39AD960-FEE4-FBAB-B5AF-3BEB6EA4B44C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Stopper</a:t>
            </a:r>
          </a:p>
        </p:txBody>
      </p:sp>
    </p:spTree>
    <p:extLst>
      <p:ext uri="{BB962C8B-B14F-4D97-AF65-F5344CB8AC3E}">
        <p14:creationId xmlns:p14="http://schemas.microsoft.com/office/powerpoint/2010/main" val="392201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8" r="14810" b="11311"/>
          <a:stretch/>
        </p:blipFill>
        <p:spPr>
          <a:xfrm>
            <a:off x="3113070" y="339316"/>
            <a:ext cx="6256962" cy="6082301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B07C3AC-3F60-9ECF-A1FC-D92D93B1E650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Floor Sticker</a:t>
            </a:r>
          </a:p>
        </p:txBody>
      </p:sp>
    </p:spTree>
    <p:extLst>
      <p:ext uri="{BB962C8B-B14F-4D97-AF65-F5344CB8AC3E}">
        <p14:creationId xmlns:p14="http://schemas.microsoft.com/office/powerpoint/2010/main" val="111025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9" b="20468"/>
          <a:stretch/>
        </p:blipFill>
        <p:spPr>
          <a:xfrm>
            <a:off x="2034282" y="1767156"/>
            <a:ext cx="8527910" cy="3141323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B57CCCB-434B-64B1-EA14-E5C630651398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Arco</a:t>
            </a:r>
          </a:p>
        </p:txBody>
      </p:sp>
    </p:spTree>
    <p:extLst>
      <p:ext uri="{BB962C8B-B14F-4D97-AF65-F5344CB8AC3E}">
        <p14:creationId xmlns:p14="http://schemas.microsoft.com/office/powerpoint/2010/main" val="58642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14082" r="3752" b="18052"/>
          <a:stretch/>
        </p:blipFill>
        <p:spPr>
          <a:xfrm>
            <a:off x="3774040" y="1315092"/>
            <a:ext cx="4643919" cy="4654194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25DD3B-7ACB-EFC9-36A3-3982C5725683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Price Talker</a:t>
            </a:r>
          </a:p>
        </p:txBody>
      </p:sp>
    </p:spTree>
    <p:extLst>
      <p:ext uri="{BB962C8B-B14F-4D97-AF65-F5344CB8AC3E}">
        <p14:creationId xmlns:p14="http://schemas.microsoft.com/office/powerpoint/2010/main" val="1274485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5DD3B-7ACB-EFC9-36A3-3982C5725683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End Cap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AE9499C-0C1B-A77E-0002-C160C385F2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29" b="34337"/>
          <a:stretch/>
        </p:blipFill>
        <p:spPr>
          <a:xfrm>
            <a:off x="431887" y="1789043"/>
            <a:ext cx="11520318" cy="364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62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68DFE7D-90A9-4779-7E94-E134DBD03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350" y="0"/>
            <a:ext cx="7246163" cy="685800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8A0323C-E65C-0CFB-0043-1009F8528BB5}"/>
              </a:ext>
            </a:extLst>
          </p:cNvPr>
          <p:cNvSpPr/>
          <p:nvPr/>
        </p:nvSpPr>
        <p:spPr>
          <a:xfrm>
            <a:off x="3620022" y="87682"/>
            <a:ext cx="1127343" cy="363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970DC97-A27F-DACD-8071-70F55A355FCC}"/>
              </a:ext>
            </a:extLst>
          </p:cNvPr>
          <p:cNvSpPr/>
          <p:nvPr/>
        </p:nvSpPr>
        <p:spPr>
          <a:xfrm>
            <a:off x="7828767" y="6050071"/>
            <a:ext cx="2354894" cy="807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A921BFC-571D-BF8C-EB6D-307F88DF85DF}"/>
              </a:ext>
            </a:extLst>
          </p:cNvPr>
          <p:cNvSpPr txBox="1"/>
          <p:nvPr/>
        </p:nvSpPr>
        <p:spPr>
          <a:xfrm>
            <a:off x="0" y="339316"/>
            <a:ext cx="1424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Mojito</a:t>
            </a:r>
          </a:p>
        </p:txBody>
      </p:sp>
    </p:spTree>
    <p:extLst>
      <p:ext uri="{BB962C8B-B14F-4D97-AF65-F5344CB8AC3E}">
        <p14:creationId xmlns:p14="http://schemas.microsoft.com/office/powerpoint/2010/main" val="18797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A921BFC-571D-BF8C-EB6D-307F88DF85DF}"/>
              </a:ext>
            </a:extLst>
          </p:cNvPr>
          <p:cNvSpPr txBox="1"/>
          <p:nvPr/>
        </p:nvSpPr>
        <p:spPr>
          <a:xfrm>
            <a:off x="-1" y="339316"/>
            <a:ext cx="200627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36 x 26 in</a:t>
            </a:r>
          </a:p>
        </p:txBody>
      </p:sp>
      <p:pic>
        <p:nvPicPr>
          <p:cNvPr id="8" name="Marcador de contenido 3">
            <a:extLst>
              <a:ext uri="{FF2B5EF4-FFF2-40B4-BE49-F238E27FC236}">
                <a16:creationId xmlns:a16="http://schemas.microsoft.com/office/drawing/2014/main" id="{4F0F8E60-6D39-78D0-2794-F17D83013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7"/>
          <a:stretch/>
        </p:blipFill>
        <p:spPr>
          <a:xfrm>
            <a:off x="2665163" y="610455"/>
            <a:ext cx="7520560" cy="5937713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A6931F6-7A8E-8A4A-3B9C-1E3A72B18766}"/>
              </a:ext>
            </a:extLst>
          </p:cNvPr>
          <p:cNvSpPr/>
          <p:nvPr/>
        </p:nvSpPr>
        <p:spPr>
          <a:xfrm>
            <a:off x="7766137" y="6075123"/>
            <a:ext cx="1540701" cy="47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6E92FB32-4D51-8771-44F6-A9EF09F289B3}"/>
              </a:ext>
            </a:extLst>
          </p:cNvPr>
          <p:cNvSpPr/>
          <p:nvPr/>
        </p:nvSpPr>
        <p:spPr>
          <a:xfrm>
            <a:off x="2780778" y="776613"/>
            <a:ext cx="851770" cy="263047"/>
          </a:xfrm>
          <a:custGeom>
            <a:avLst/>
            <a:gdLst>
              <a:gd name="connsiteX0" fmla="*/ 0 w 851770"/>
              <a:gd name="connsiteY0" fmla="*/ 0 h 263047"/>
              <a:gd name="connsiteX1" fmla="*/ 0 w 851770"/>
              <a:gd name="connsiteY1" fmla="*/ 263047 h 263047"/>
              <a:gd name="connsiteX2" fmla="*/ 701458 w 851770"/>
              <a:gd name="connsiteY2" fmla="*/ 250521 h 263047"/>
              <a:gd name="connsiteX3" fmla="*/ 851770 w 851770"/>
              <a:gd name="connsiteY3" fmla="*/ 37578 h 263047"/>
              <a:gd name="connsiteX4" fmla="*/ 826718 w 851770"/>
              <a:gd name="connsiteY4" fmla="*/ 0 h 263047"/>
              <a:gd name="connsiteX5" fmla="*/ 0 w 851770"/>
              <a:gd name="connsiteY5" fmla="*/ 0 h 2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1770" h="263047">
                <a:moveTo>
                  <a:pt x="0" y="0"/>
                </a:moveTo>
                <a:lnTo>
                  <a:pt x="0" y="263047"/>
                </a:lnTo>
                <a:lnTo>
                  <a:pt x="701458" y="250521"/>
                </a:lnTo>
                <a:lnTo>
                  <a:pt x="851770" y="37578"/>
                </a:lnTo>
                <a:lnTo>
                  <a:pt x="82671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03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A921BFC-571D-BF8C-EB6D-307F88DF85DF}"/>
              </a:ext>
            </a:extLst>
          </p:cNvPr>
          <p:cNvSpPr txBox="1"/>
          <p:nvPr/>
        </p:nvSpPr>
        <p:spPr>
          <a:xfrm>
            <a:off x="-1" y="339316"/>
            <a:ext cx="200627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Header 48 x 38 in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A6931F6-7A8E-8A4A-3B9C-1E3A72B18766}"/>
              </a:ext>
            </a:extLst>
          </p:cNvPr>
          <p:cNvSpPr/>
          <p:nvPr/>
        </p:nvSpPr>
        <p:spPr>
          <a:xfrm>
            <a:off x="7766137" y="6075123"/>
            <a:ext cx="1540701" cy="47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6E92FB32-4D51-8771-44F6-A9EF09F289B3}"/>
              </a:ext>
            </a:extLst>
          </p:cNvPr>
          <p:cNvSpPr/>
          <p:nvPr/>
        </p:nvSpPr>
        <p:spPr>
          <a:xfrm>
            <a:off x="2780778" y="776613"/>
            <a:ext cx="851770" cy="263047"/>
          </a:xfrm>
          <a:custGeom>
            <a:avLst/>
            <a:gdLst>
              <a:gd name="connsiteX0" fmla="*/ 0 w 851770"/>
              <a:gd name="connsiteY0" fmla="*/ 0 h 263047"/>
              <a:gd name="connsiteX1" fmla="*/ 0 w 851770"/>
              <a:gd name="connsiteY1" fmla="*/ 263047 h 263047"/>
              <a:gd name="connsiteX2" fmla="*/ 701458 w 851770"/>
              <a:gd name="connsiteY2" fmla="*/ 250521 h 263047"/>
              <a:gd name="connsiteX3" fmla="*/ 851770 w 851770"/>
              <a:gd name="connsiteY3" fmla="*/ 37578 h 263047"/>
              <a:gd name="connsiteX4" fmla="*/ 826718 w 851770"/>
              <a:gd name="connsiteY4" fmla="*/ 0 h 263047"/>
              <a:gd name="connsiteX5" fmla="*/ 0 w 851770"/>
              <a:gd name="connsiteY5" fmla="*/ 0 h 2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1770" h="263047">
                <a:moveTo>
                  <a:pt x="0" y="0"/>
                </a:moveTo>
                <a:lnTo>
                  <a:pt x="0" y="263047"/>
                </a:lnTo>
                <a:lnTo>
                  <a:pt x="701458" y="250521"/>
                </a:lnTo>
                <a:lnTo>
                  <a:pt x="851770" y="37578"/>
                </a:lnTo>
                <a:lnTo>
                  <a:pt x="82671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738207F-D370-F118-B2A6-33A90EE65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3" r="23544"/>
          <a:stretch/>
        </p:blipFill>
        <p:spPr>
          <a:xfrm>
            <a:off x="2693096" y="586612"/>
            <a:ext cx="7777476" cy="6127339"/>
          </a:xfrm>
        </p:spPr>
      </p:pic>
    </p:spTree>
    <p:extLst>
      <p:ext uri="{BB962C8B-B14F-4D97-AF65-F5344CB8AC3E}">
        <p14:creationId xmlns:p14="http://schemas.microsoft.com/office/powerpoint/2010/main" val="2314833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5CB286-EA5D-25D7-1D2E-9058237E70DD}"/>
              </a:ext>
            </a:extLst>
          </p:cNvPr>
          <p:cNvSpPr txBox="1"/>
          <p:nvPr/>
        </p:nvSpPr>
        <p:spPr>
          <a:xfrm>
            <a:off x="-1" y="339316"/>
            <a:ext cx="200627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Side panel</a:t>
            </a:r>
          </a:p>
        </p:txBody>
      </p:sp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B4E19B53-08DC-A09C-64AD-F60F48B67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6" b="6483"/>
          <a:stretch/>
        </p:blipFill>
        <p:spPr>
          <a:xfrm>
            <a:off x="3684492" y="247481"/>
            <a:ext cx="6051178" cy="6363037"/>
          </a:xfrm>
        </p:spPr>
      </p:pic>
    </p:spTree>
    <p:extLst>
      <p:ext uri="{BB962C8B-B14F-4D97-AF65-F5344CB8AC3E}">
        <p14:creationId xmlns:p14="http://schemas.microsoft.com/office/powerpoint/2010/main" val="116879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5CB286-EA5D-25D7-1D2E-9058237E70DD}"/>
              </a:ext>
            </a:extLst>
          </p:cNvPr>
          <p:cNvSpPr txBox="1"/>
          <p:nvPr/>
        </p:nvSpPr>
        <p:spPr>
          <a:xfrm>
            <a:off x="-1" y="339316"/>
            <a:ext cx="200627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Fighter Unit Slim</a:t>
            </a:r>
          </a:p>
        </p:txBody>
      </p:sp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30D2A0FB-1C7B-D624-F705-33A4DDADC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73" b="13333"/>
          <a:stretch/>
        </p:blipFill>
        <p:spPr>
          <a:xfrm>
            <a:off x="3526499" y="0"/>
            <a:ext cx="6388636" cy="6857999"/>
          </a:xfr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4131180-D553-90B0-E5A8-FE6CE225C3D7}"/>
              </a:ext>
            </a:extLst>
          </p:cNvPr>
          <p:cNvSpPr/>
          <p:nvPr/>
        </p:nvSpPr>
        <p:spPr>
          <a:xfrm>
            <a:off x="3636818" y="51955"/>
            <a:ext cx="9144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6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5CB286-EA5D-25D7-1D2E-9058237E70DD}"/>
              </a:ext>
            </a:extLst>
          </p:cNvPr>
          <p:cNvSpPr txBox="1"/>
          <p:nvPr/>
        </p:nvSpPr>
        <p:spPr>
          <a:xfrm>
            <a:off x="-1" y="339316"/>
            <a:ext cx="229226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Fighter Unit Medium</a:t>
            </a:r>
          </a:p>
        </p:txBody>
      </p:sp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465ED439-A86A-6058-FA6A-7E2778991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" t="2273" r="12358" b="12273"/>
          <a:stretch/>
        </p:blipFill>
        <p:spPr>
          <a:xfrm>
            <a:off x="3792682" y="51627"/>
            <a:ext cx="6106428" cy="6806374"/>
          </a:xfr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83EE1A2-CCC3-3EE7-C11C-8BF64FBE7149}"/>
              </a:ext>
            </a:extLst>
          </p:cNvPr>
          <p:cNvSpPr/>
          <p:nvPr/>
        </p:nvSpPr>
        <p:spPr>
          <a:xfrm>
            <a:off x="4073236" y="339316"/>
            <a:ext cx="1226128" cy="595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78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5CB286-EA5D-25D7-1D2E-9058237E70DD}"/>
              </a:ext>
            </a:extLst>
          </p:cNvPr>
          <p:cNvSpPr txBox="1"/>
          <p:nvPr/>
        </p:nvSpPr>
        <p:spPr>
          <a:xfrm>
            <a:off x="-1" y="339316"/>
            <a:ext cx="229226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Papel góndola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04D61A-1841-593E-1347-DD178AD795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94" t="14706" b="16863"/>
          <a:stretch/>
        </p:blipFill>
        <p:spPr>
          <a:xfrm>
            <a:off x="3294530" y="523982"/>
            <a:ext cx="6632598" cy="633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16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40</Words>
  <Application>Microsoft Macintosh PowerPoint</Application>
  <PresentationFormat>Panorámica</PresentationFormat>
  <Paragraphs>16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Paloma Yañez Riquelme</cp:lastModifiedBy>
  <cp:revision>5</cp:revision>
  <dcterms:created xsi:type="dcterms:W3CDTF">2023-11-22T00:16:29Z</dcterms:created>
  <dcterms:modified xsi:type="dcterms:W3CDTF">2023-11-28T19:39:22Z</dcterms:modified>
</cp:coreProperties>
</file>